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4" r:id="rId3"/>
    <p:sldId id="278" r:id="rId4"/>
    <p:sldId id="277" r:id="rId5"/>
    <p:sldId id="272" r:id="rId6"/>
    <p:sldId id="276" r:id="rId7"/>
    <p:sldId id="28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by/imag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Picture 2" descr="Картинки по запросу герои сказки колобок картин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302" y="0"/>
            <a:ext cx="917559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746" name="AutoShape 2" descr="Картинки по запросу герои сказки колобок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8" name="AutoShape 4" descr="Картинки по запросу герои сказки колобок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0" name="AutoShape 6" descr="Картинки по запросу герои сказки колобок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2" name="AutoShape 8" descr="Картинки по запросу герои сказки колобок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4" name="AutoShape 10" descr="Картинки по запросу герои сказки колобок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756" name="Picture 1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18389"/>
            <a:ext cx="9144000" cy="7076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Картинки по запросу герои сказки колобок волк  картин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928690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Картинки по запросу герои сказки колобок картин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Картинки по запросу герои сказки колобок волк  картин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Картинки по запросу герои сказки колобок картин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Крыніцы ілюстрацый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dirty="0" smtClean="0"/>
              <a:t>Усе выкарыстаныя </a:t>
            </a:r>
            <a:r>
              <a:rPr lang="be-BY" dirty="0" smtClean="0"/>
              <a:t>ілюстрацыі ў прэзентацыі ўзяты з </a:t>
            </a:r>
            <a:r>
              <a:rPr lang="en-US" dirty="0" smtClean="0">
                <a:hlinkClick r:id="rId2"/>
              </a:rPr>
              <a:t>https://yandex.by/images</a:t>
            </a:r>
            <a:endParaRPr lang="be-BY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12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Крыніцы ілюстрацый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Пользователь Windows</cp:lastModifiedBy>
  <cp:revision>21</cp:revision>
  <dcterms:created xsi:type="dcterms:W3CDTF">2018-02-21T19:02:12Z</dcterms:created>
  <dcterms:modified xsi:type="dcterms:W3CDTF">2019-05-27T15:07:35Z</dcterms:modified>
</cp:coreProperties>
</file>